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5" r:id="rId8"/>
    <p:sldId id="266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8"/>
    <p:restoredTop sz="96341"/>
  </p:normalViewPr>
  <p:slideViewPr>
    <p:cSldViewPr snapToGrid="0" snapToObjects="1">
      <p:cViewPr varScale="1">
        <p:scale>
          <a:sx n="162" d="100"/>
          <a:sy n="162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 smtClean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formatet för bakgrundsrubriken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1E54F-20E9-9E4E-803A-38ED64CE6E70}" type="datetimeFigureOut">
              <a:rPr lang="sv-SE" smtClean="0"/>
              <a:t>2025-10-01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BBC9627-F3D7-5B4F-9A9B-E463BB151791}" type="slidenum">
              <a:rPr lang="sv-SE" smtClean="0"/>
              <a:t>‹Nr.›</a:t>
            </a:fld>
            <a:endParaRPr lang="sv-SE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47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499972" y="1295458"/>
            <a:ext cx="8637073" cy="2084739"/>
          </a:xfrm>
        </p:spPr>
        <p:txBody>
          <a:bodyPr>
            <a:normAutofit fontScale="90000"/>
          </a:bodyPr>
          <a:lstStyle/>
          <a:p>
            <a:pPr algn="ctr"/>
            <a:r>
              <a:rPr lang="sv-SE" sz="3200" cap="none" dirty="0" smtClean="0"/>
              <a:t/>
            </a:r>
            <a:br>
              <a:rPr lang="sv-SE" sz="3200" cap="none" dirty="0" smtClean="0"/>
            </a:br>
            <a:r>
              <a:rPr lang="sv-SE" sz="3200" cap="none" dirty="0"/>
              <a:t/>
            </a:r>
            <a:br>
              <a:rPr lang="sv-SE" sz="3200" cap="none" dirty="0"/>
            </a:br>
            <a:r>
              <a:rPr lang="sv-SE" sz="3200" cap="none" dirty="0" smtClean="0"/>
              <a:t>Hälsa på jobbet</a:t>
            </a:r>
            <a:br>
              <a:rPr lang="sv-SE" sz="3200" cap="none" dirty="0" smtClean="0"/>
            </a:br>
            <a:r>
              <a:rPr lang="sv-SE" sz="3200" cap="none" dirty="0" smtClean="0"/>
              <a:t>Långsiktigt hållbara medarbetare</a:t>
            </a:r>
            <a:br>
              <a:rPr lang="sv-SE" sz="3200" cap="none" dirty="0" smtClean="0"/>
            </a:br>
            <a:r>
              <a:rPr lang="sv-SE" sz="3200" cap="none" dirty="0" smtClean="0"/>
              <a:t>RA Bygg i Skövde  </a:t>
            </a:r>
            <a:br>
              <a:rPr lang="sv-SE" sz="3200" cap="none" dirty="0" smtClean="0"/>
            </a:br>
            <a:endParaRPr lang="sv-SE" sz="3200" cap="non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2417780" y="3657600"/>
            <a:ext cx="8637072" cy="851225"/>
          </a:xfrm>
        </p:spPr>
        <p:txBody>
          <a:bodyPr/>
          <a:lstStyle/>
          <a:p>
            <a:pPr algn="ctr"/>
            <a:r>
              <a:rPr lang="sv-SE" cap="none" dirty="0" smtClean="0"/>
              <a:t>Förstå hälsa, skapa reflektion kring eget ansvar och arbetsgivarens roll samt visa hur små åtgärder gör stor skillnad.</a:t>
            </a:r>
            <a:endParaRPr lang="sv-SE" cap="none" dirty="0"/>
          </a:p>
        </p:txBody>
      </p:sp>
    </p:spTree>
    <p:extLst>
      <p:ext uri="{BB962C8B-B14F-4D97-AF65-F5344CB8AC3E}">
        <p14:creationId xmlns:p14="http://schemas.microsoft.com/office/powerpoint/2010/main" val="119702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Varför får vi ont i kroppen?</a:t>
            </a: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Vanliga orsaker i fysiska jobb: Repetitivt arbete, tunga lyft, statiska ställningar</a:t>
            </a:r>
          </a:p>
          <a:p>
            <a:r>
              <a:rPr lang="sv-SE" dirty="0" smtClean="0"/>
              <a:t>Stress som gör muskler spända</a:t>
            </a:r>
          </a:p>
          <a:p>
            <a:r>
              <a:rPr lang="sv-SE" dirty="0" smtClean="0"/>
              <a:t>Symtom: stelhet, trötthet, värk och smärta</a:t>
            </a:r>
          </a:p>
          <a:p>
            <a:endParaRPr lang="sv-SE" dirty="0"/>
          </a:p>
          <a:p>
            <a:r>
              <a:rPr lang="sv-SE" b="1" dirty="0" smtClean="0"/>
              <a:t>Diskussionsfråga: </a:t>
            </a:r>
            <a:r>
              <a:rPr lang="sv-SE" dirty="0" smtClean="0"/>
              <a:t>Känner du igen när kroppen säger ifrån? – eller brukar du ignorera signalerna?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186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Hur kan en naprapat hjälpa?</a:t>
            </a: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Undersökning, behandling funktion, smärtlindring, rörlighet och återhämtning</a:t>
            </a:r>
          </a:p>
          <a:p>
            <a:r>
              <a:rPr lang="sv-SE" dirty="0" smtClean="0"/>
              <a:t>Förebyggande behandlingar var 6-8 v</a:t>
            </a:r>
          </a:p>
          <a:p>
            <a:r>
              <a:rPr lang="sv-SE" dirty="0" smtClean="0"/>
              <a:t>Förståelse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728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Summering</a:t>
            </a: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Hälsa är ett samspel mellan individ och arbetsplatsen</a:t>
            </a:r>
          </a:p>
          <a:p>
            <a:r>
              <a:rPr lang="sv-SE" dirty="0" smtClean="0"/>
              <a:t>Små insatser dagligen är mer värdefulla är stora insatser sällan</a:t>
            </a:r>
          </a:p>
          <a:p>
            <a:r>
              <a:rPr lang="sv-SE" dirty="0" smtClean="0"/>
              <a:t>Du har ansvar för din kropp och knopp – arbetsgivaren för miljön du arbetar i</a:t>
            </a:r>
          </a:p>
          <a:p>
            <a:endParaRPr lang="sv-SE" dirty="0"/>
          </a:p>
          <a:p>
            <a:r>
              <a:rPr lang="sv-SE" b="1" dirty="0" smtClean="0"/>
              <a:t>Avslutande fråga:  </a:t>
            </a:r>
            <a:r>
              <a:rPr lang="sv-SE" i="1" dirty="0" smtClean="0"/>
              <a:t>Vilken liten förändring kan du börja med redan i morgon?</a:t>
            </a: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179826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Presentation</a:t>
            </a: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Torbjörn H. Kroon</a:t>
            </a:r>
          </a:p>
          <a:p>
            <a:pPr marL="0" indent="0">
              <a:buNone/>
            </a:pPr>
            <a:r>
              <a:rPr lang="sv-SE" dirty="0" smtClean="0"/>
              <a:t>Leg Naprapat / Inspirationsföreläsare</a:t>
            </a:r>
          </a:p>
          <a:p>
            <a:pPr marL="0" indent="0">
              <a:buNone/>
            </a:pPr>
            <a:r>
              <a:rPr lang="sv-SE" dirty="0" smtClean="0"/>
              <a:t>Justera Naprapatmottagning i Skövde</a:t>
            </a:r>
          </a:p>
          <a:p>
            <a:pPr marL="0" indent="0">
              <a:buNone/>
            </a:pPr>
            <a:r>
              <a:rPr lang="sv-SE" dirty="0" smtClean="0"/>
              <a:t>torbjorn@justera.me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www.justera.me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933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Innehåll</a:t>
            </a: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Inledning, vad är hälsa?</a:t>
            </a:r>
          </a:p>
          <a:p>
            <a:r>
              <a:rPr lang="sv-SE" smtClean="0"/>
              <a:t>Resiliens</a:t>
            </a:r>
            <a:endParaRPr lang="sv-SE" dirty="0" smtClean="0"/>
          </a:p>
          <a:p>
            <a:r>
              <a:rPr lang="sv-SE" dirty="0" smtClean="0"/>
              <a:t>Vem bestämmer hur vi ska må</a:t>
            </a:r>
          </a:p>
          <a:p>
            <a:r>
              <a:rPr lang="sv-SE" dirty="0" smtClean="0"/>
              <a:t>Hjärnergonomi / ergonomi</a:t>
            </a:r>
          </a:p>
          <a:p>
            <a:r>
              <a:rPr lang="sv-SE" dirty="0" smtClean="0"/>
              <a:t>Eget ansvar och arbetsgivarens ansvar</a:t>
            </a:r>
          </a:p>
          <a:p>
            <a:r>
              <a:rPr lang="sv-SE" dirty="0" smtClean="0"/>
              <a:t>Varför får vi ont i kroppen?</a:t>
            </a:r>
          </a:p>
          <a:p>
            <a:r>
              <a:rPr lang="sv-SE" dirty="0" smtClean="0"/>
              <a:t>Hur kan en naprapat hjälpa?</a:t>
            </a:r>
          </a:p>
          <a:p>
            <a:r>
              <a:rPr lang="sv-SE" dirty="0" smtClean="0"/>
              <a:t>Summering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808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Inledning, vad är hälsa?</a:t>
            </a:r>
            <a:br>
              <a:rPr lang="sv-SE" cap="none" dirty="0" smtClean="0"/>
            </a:b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33005"/>
          </a:xfrm>
        </p:spPr>
        <p:txBody>
          <a:bodyPr>
            <a:normAutofit/>
          </a:bodyPr>
          <a:lstStyle/>
          <a:p>
            <a:r>
              <a:rPr lang="sv-SE" dirty="0" smtClean="0"/>
              <a:t>Mer än frånvaro av sjukdom</a:t>
            </a:r>
          </a:p>
          <a:p>
            <a:r>
              <a:rPr lang="sv-SE" dirty="0" smtClean="0"/>
              <a:t>Balans</a:t>
            </a:r>
          </a:p>
          <a:p>
            <a:r>
              <a:rPr lang="sv-SE" dirty="0" smtClean="0"/>
              <a:t>Fysisk, psykisk och social hälsa – alla 3 behöver fungera för att vi ska må bra och prestera</a:t>
            </a:r>
          </a:p>
          <a:p>
            <a:pPr marL="0" indent="0">
              <a:buNone/>
            </a:pPr>
            <a:r>
              <a:rPr lang="sv-SE" sz="1800" dirty="0" smtClean="0"/>
              <a:t>   Fysisk hälsa – kroppen fungerar, energi i vardagen, sömn, rörelse, kost</a:t>
            </a:r>
          </a:p>
          <a:p>
            <a:pPr marL="0" indent="0">
              <a:buNone/>
            </a:pPr>
            <a:r>
              <a:rPr lang="sv-SE" sz="1800" dirty="0" smtClean="0"/>
              <a:t>   Psykisk hälsa – må bra i tankar och känslor, kunna hantera stress och motgångar</a:t>
            </a:r>
          </a:p>
          <a:p>
            <a:pPr marL="0" indent="0">
              <a:buNone/>
            </a:pPr>
            <a:r>
              <a:rPr lang="sv-SE" sz="1800" dirty="0" smtClean="0"/>
              <a:t>   Social hälsa – fungerande relationer, känna tillhörighet och trygghet</a:t>
            </a:r>
          </a:p>
          <a:p>
            <a:r>
              <a:rPr lang="sv-SE" dirty="0" smtClean="0"/>
              <a:t>Innate</a:t>
            </a:r>
            <a:endParaRPr lang="sv-SE" dirty="0" smtClean="0"/>
          </a:p>
          <a:p>
            <a:r>
              <a:rPr lang="sv-SE" dirty="0" smtClean="0"/>
              <a:t>Reflektionsfråga i par, vad betyder hälsa för dig personligen?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05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Resiliens</a:t>
            </a:r>
            <a:r>
              <a:rPr lang="sv-SE" cap="none" dirty="0" smtClean="0"/>
              <a:t> </a:t>
            </a: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Handlar om förmågan att hantera livets utmaningar. </a:t>
            </a:r>
          </a:p>
          <a:p>
            <a:pPr marL="0" indent="0">
              <a:buNone/>
            </a:pPr>
            <a:r>
              <a:rPr lang="sv-SE" dirty="0"/>
              <a:t>Hur du mår handlar inte om hur du har det utan om</a:t>
            </a:r>
            <a:r>
              <a:rPr lang="sv-SE" b="1" dirty="0"/>
              <a:t> hur du tar det</a:t>
            </a:r>
            <a:r>
              <a:rPr lang="sv-SE" dirty="0"/>
              <a:t>. </a:t>
            </a:r>
          </a:p>
          <a:p>
            <a:pPr marL="0" indent="0">
              <a:buNone/>
            </a:pPr>
            <a:r>
              <a:rPr lang="sv-SE" dirty="0"/>
              <a:t>Livet består av många utmaningar både i det privata och i arbetslivet. </a:t>
            </a:r>
          </a:p>
          <a:p>
            <a:pPr marL="0" indent="0">
              <a:buNone/>
            </a:pPr>
            <a:r>
              <a:rPr lang="sv-SE" dirty="0"/>
              <a:t>Resiliens</a:t>
            </a:r>
            <a:r>
              <a:rPr lang="sv-SE" dirty="0"/>
              <a:t> beskriver </a:t>
            </a:r>
            <a:r>
              <a:rPr lang="sv-SE" b="1" dirty="0"/>
              <a:t>förmågan</a:t>
            </a:r>
            <a:r>
              <a:rPr lang="sv-SE" dirty="0"/>
              <a:t> du har att hantera dessa situationer och motgångar.  Alltså förmågan du har att </a:t>
            </a:r>
            <a:r>
              <a:rPr lang="sv-SE" b="1" dirty="0"/>
              <a:t>acceptera</a:t>
            </a:r>
            <a:r>
              <a:rPr lang="sv-SE" dirty="0"/>
              <a:t>, ta dig igenom dem, </a:t>
            </a:r>
            <a:r>
              <a:rPr lang="sv-SE" b="1" dirty="0"/>
              <a:t>anpassa</a:t>
            </a:r>
            <a:r>
              <a:rPr lang="sv-SE" dirty="0"/>
              <a:t> dig, </a:t>
            </a:r>
            <a:r>
              <a:rPr lang="sv-SE" b="1" dirty="0"/>
              <a:t>återhämta</a:t>
            </a:r>
            <a:r>
              <a:rPr lang="sv-SE" dirty="0"/>
              <a:t> dig och känna </a:t>
            </a:r>
            <a:r>
              <a:rPr lang="sv-SE" b="1" dirty="0"/>
              <a:t>tilltro</a:t>
            </a:r>
            <a:r>
              <a:rPr lang="sv-SE" dirty="0"/>
              <a:t> till att det kommer bli bra. Det är också att ha förmåga att</a:t>
            </a:r>
            <a:r>
              <a:rPr lang="sv-SE" b="1" dirty="0"/>
              <a:t> förstå vad du själv kan påverka</a:t>
            </a:r>
            <a:r>
              <a:rPr lang="sv-SE" dirty="0"/>
              <a:t>, agera på det och på ett sunt sätt förhålla dig till yttre faktorer som du inte kan förändra.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279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Vem bestämmer hur vi ska må?</a:t>
            </a: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Hälsan påverkas av både egna val och arbetsmiljön</a:t>
            </a:r>
          </a:p>
          <a:p>
            <a:r>
              <a:rPr lang="sv-SE" dirty="0" smtClean="0"/>
              <a:t>Helhet, Hur behöver jag att må?</a:t>
            </a:r>
          </a:p>
          <a:p>
            <a:r>
              <a:rPr lang="sv-SE" dirty="0" smtClean="0"/>
              <a:t>Vanliga missförstånd: ”chefen ska fixa det” vs ”det är bara mitt ansvar”</a:t>
            </a:r>
          </a:p>
          <a:p>
            <a:r>
              <a:rPr lang="sv-SE" dirty="0" smtClean="0"/>
              <a:t>Diskussionsfråga i par, vilka faktorer på jobbet påverkar din hälsa mest vs privat?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87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Hjärnergonomi och varför är det viktigt för oss?</a:t>
            </a:r>
            <a:endParaRPr lang="sv-SE" cap="non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45281" y="2480153"/>
            <a:ext cx="4885151" cy="309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5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Vad är hjärnergonomi och varför är det viktigt för oss?</a:t>
            </a: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b="1" dirty="0"/>
              <a:t>Hur kan vi öka vår mentala kapacitet och produktivitet genom att anpassa vårt arbete utifrån hjärnans förutsättningar?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Hjärnergonomi handlar om hur vi tar in och tolkar information på jobbet i samspel med andra, med omgivningen och med tekniken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Hjärnergonomi handlar om hur du kan förebygga stress, hålla din hjärna alert och få ut mer av den under arbetsdagen utan att överbelasta den.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Vi kan använda kunskapen om hur hjärnan fungerar för att underlätta vårt arbete, minska risken att göra fel, tappa fokus, glömma bort eller blanda ihop saker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873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cap="none" dirty="0" smtClean="0"/>
              <a:t>Eget ansvar och arbetsgivarens ansvar</a:t>
            </a:r>
            <a:endParaRPr lang="sv-SE" cap="non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 smtClean="0"/>
              <a:t>Eget ansvar: </a:t>
            </a:r>
            <a:r>
              <a:rPr lang="sv-SE" dirty="0" smtClean="0"/>
              <a:t>Sömn, positivitet, kost, rörelse, återhämtning</a:t>
            </a:r>
            <a:endParaRPr lang="sv-SE" b="1" dirty="0" smtClean="0"/>
          </a:p>
          <a:p>
            <a:pPr marL="0" indent="0">
              <a:buNone/>
            </a:pPr>
            <a:r>
              <a:rPr lang="sv-SE" dirty="0" smtClean="0"/>
              <a:t>Lyssna på kroppens signaler – agera tidigare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b="1" dirty="0" smtClean="0"/>
              <a:t>Arbetsgivarens ansvar: </a:t>
            </a:r>
            <a:r>
              <a:rPr lang="sv-SE" dirty="0" smtClean="0"/>
              <a:t>God arbetsmiljö, rätt utrustning, rimliga krav</a:t>
            </a:r>
          </a:p>
          <a:p>
            <a:pPr marL="0" indent="0">
              <a:buNone/>
            </a:pPr>
            <a:r>
              <a:rPr lang="sv-SE" dirty="0" smtClean="0"/>
              <a:t>Förebygga stress och arbetsskador</a:t>
            </a:r>
          </a:p>
          <a:p>
            <a:r>
              <a:rPr lang="sv-SE" dirty="0" smtClean="0"/>
              <a:t>Diskussionsfråga: Vad är svårast för dig – att ta hand om din egen hälsa, eller att säga till om arbetsmiljön?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09931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1474</TotalTime>
  <Words>622</Words>
  <Application>Microsoft Macintosh PowerPoint</Application>
  <PresentationFormat>Bredbild</PresentationFormat>
  <Paragraphs>68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5" baseType="lpstr">
      <vt:lpstr>Gill Sans MT</vt:lpstr>
      <vt:lpstr>Arial</vt:lpstr>
      <vt:lpstr>Galleri</vt:lpstr>
      <vt:lpstr>  Hälsa på jobbet Långsiktigt hållbara medarbetare RA Bygg i Skövde   </vt:lpstr>
      <vt:lpstr>Presentation</vt:lpstr>
      <vt:lpstr>Innehåll</vt:lpstr>
      <vt:lpstr>Inledning, vad är hälsa? </vt:lpstr>
      <vt:lpstr>Resiliens </vt:lpstr>
      <vt:lpstr>Vem bestämmer hur vi ska må?</vt:lpstr>
      <vt:lpstr>Hjärnergonomi och varför är det viktigt för oss?</vt:lpstr>
      <vt:lpstr>Vad är hjärnergonomi och varför är det viktigt för oss?</vt:lpstr>
      <vt:lpstr>Eget ansvar och arbetsgivarens ansvar</vt:lpstr>
      <vt:lpstr>Varför får vi ont i kroppen?</vt:lpstr>
      <vt:lpstr>Hur kan en naprapat hjälpa?</vt:lpstr>
      <vt:lpstr>Summering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Hälsa på jobbet Långsiktigt hållbarmedarbetare </dc:title>
  <dc:creator>A B</dc:creator>
  <cp:lastModifiedBy>A B</cp:lastModifiedBy>
  <cp:revision>17</cp:revision>
  <dcterms:created xsi:type="dcterms:W3CDTF">2025-10-01T10:51:04Z</dcterms:created>
  <dcterms:modified xsi:type="dcterms:W3CDTF">2025-10-02T11:25:47Z</dcterms:modified>
</cp:coreProperties>
</file>